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3" r:id="rId5"/>
    <p:sldId id="282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10/7/2015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554"/>
            <a:ext cx="4119305" cy="5852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305" y="228600"/>
            <a:ext cx="5165067" cy="379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58" y="3781347"/>
            <a:ext cx="3093841" cy="3076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818" y="3781347"/>
            <a:ext cx="2857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Between two major lakes</a:t>
            </a:r>
          </a:p>
          <a:p>
            <a:pPr lvl="1"/>
            <a:r>
              <a:rPr lang="en-US" dirty="0" smtClean="0"/>
              <a:t>Could get into heart of continent</a:t>
            </a:r>
          </a:p>
          <a:p>
            <a:r>
              <a:rPr lang="en-US" dirty="0" smtClean="0"/>
              <a:t>Narrow – le </a:t>
            </a:r>
            <a:r>
              <a:rPr lang="en-US" dirty="0" err="1" smtClean="0"/>
              <a:t>detorit</a:t>
            </a:r>
            <a:r>
              <a:rPr lang="en-US" dirty="0" smtClean="0"/>
              <a:t>, the straits</a:t>
            </a:r>
          </a:p>
          <a:p>
            <a:pPr lvl="1"/>
            <a:r>
              <a:rPr lang="en-US" dirty="0" smtClean="0"/>
              <a:t>Defensive position – spot enemies</a:t>
            </a:r>
          </a:p>
          <a:p>
            <a:r>
              <a:rPr lang="en-US" dirty="0" smtClean="0"/>
              <a:t>Good farm land</a:t>
            </a:r>
          </a:p>
          <a:p>
            <a:r>
              <a:rPr lang="en-US" dirty="0"/>
              <a:t>The French wanted to stop the British from spreading </a:t>
            </a:r>
            <a:r>
              <a:rPr lang="en-US" dirty="0" smtClean="0"/>
              <a:t>westward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173" b="9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91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Ponchartrain du Detroit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Fort being built by Cadillac in honor of Comte du Ponchartrain</a:t>
            </a:r>
          </a:p>
          <a:p>
            <a:pPr lvl="1"/>
            <a:r>
              <a:rPr lang="en-US" dirty="0" smtClean="0"/>
              <a:t>Built storehouse, stockade, church, barn, housing,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20" y="2842389"/>
            <a:ext cx="4102100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3192693"/>
            <a:ext cx="4256485" cy="36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45649"/>
          </a:xfrm>
        </p:spPr>
        <p:txBody>
          <a:bodyPr>
            <a:normAutofit/>
          </a:bodyPr>
          <a:lstStyle/>
          <a:p>
            <a:r>
              <a:rPr lang="en-US" dirty="0" smtClean="0"/>
              <a:t>First time land was “owned” in this region</a:t>
            </a:r>
          </a:p>
          <a:p>
            <a:pPr lvl="1"/>
            <a:r>
              <a:rPr lang="en-US" dirty="0" smtClean="0"/>
              <a:t>Noblemen owned and provided jobs for others</a:t>
            </a:r>
          </a:p>
          <a:p>
            <a:r>
              <a:rPr lang="en-US" dirty="0" smtClean="0"/>
              <a:t>Traders, military men, bakers, carpenters, blacksmiths, etc. all increasing in numbers</a:t>
            </a:r>
          </a:p>
          <a:p>
            <a:r>
              <a:rPr lang="en-US" dirty="0" smtClean="0"/>
              <a:t>Native Americans asked to live nearby</a:t>
            </a:r>
          </a:p>
          <a:p>
            <a:pPr lvl="1"/>
            <a:r>
              <a:rPr lang="en-US" dirty="0" smtClean="0"/>
              <a:t>Trade partners</a:t>
            </a:r>
          </a:p>
          <a:p>
            <a:pPr lvl="1"/>
            <a:r>
              <a:rPr lang="en-US" dirty="0" smtClean="0"/>
              <a:t>Some Native women married French trappers and learned French</a:t>
            </a:r>
          </a:p>
          <a:p>
            <a:r>
              <a:rPr lang="en-US" dirty="0" err="1" smtClean="0"/>
              <a:t>Mme</a:t>
            </a:r>
            <a:r>
              <a:rPr lang="en-US" dirty="0" smtClean="0"/>
              <a:t> Cadillac was first non-native woman in Detroit</a:t>
            </a:r>
          </a:p>
          <a:p>
            <a:r>
              <a:rPr lang="en-US" dirty="0" smtClean="0"/>
              <a:t>Life for women harder than in Europe</a:t>
            </a:r>
          </a:p>
          <a:p>
            <a:pPr lvl="1"/>
            <a:r>
              <a:rPr lang="en-US" dirty="0" smtClean="0"/>
              <a:t>Hard labor, collect water, cook, clean, teach kids, etc.</a:t>
            </a:r>
          </a:p>
        </p:txBody>
      </p:sp>
    </p:spTree>
    <p:extLst>
      <p:ext uri="{BB962C8B-B14F-4D97-AF65-F5344CB8AC3E}">
        <p14:creationId xmlns:p14="http://schemas.microsoft.com/office/powerpoint/2010/main" val="3343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1706 – </a:t>
            </a:r>
            <a:r>
              <a:rPr lang="en-US" dirty="0" err="1" smtClean="0"/>
              <a:t>Ottawas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Hurons</a:t>
            </a:r>
            <a:endParaRPr lang="en-US" dirty="0" smtClean="0"/>
          </a:p>
          <a:p>
            <a:pPr lvl="1"/>
            <a:r>
              <a:rPr lang="en-US" dirty="0" smtClean="0"/>
              <a:t>Cadillac helped Ottawa chief “escape” and enraged the </a:t>
            </a:r>
            <a:r>
              <a:rPr lang="en-US" dirty="0" err="1" smtClean="0"/>
              <a:t>Hurons</a:t>
            </a:r>
            <a:r>
              <a:rPr lang="en-US" dirty="0" smtClean="0"/>
              <a:t>, provoking a fight</a:t>
            </a:r>
          </a:p>
          <a:p>
            <a:r>
              <a:rPr lang="en-US" dirty="0" smtClean="0"/>
              <a:t>1712 – Fort Ponchartrain is attacked</a:t>
            </a:r>
          </a:p>
          <a:p>
            <a:pPr lvl="1"/>
            <a:r>
              <a:rPr lang="en-US" dirty="0" smtClean="0"/>
              <a:t>Foxes, Sacs, and </a:t>
            </a:r>
            <a:r>
              <a:rPr lang="en-US" dirty="0" err="1" smtClean="0"/>
              <a:t>Mascoutens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Hurons</a:t>
            </a:r>
            <a:r>
              <a:rPr lang="en-US" dirty="0" smtClean="0"/>
              <a:t>, </a:t>
            </a:r>
            <a:r>
              <a:rPr lang="en-US" dirty="0" err="1" smtClean="0"/>
              <a:t>Ottawas</a:t>
            </a:r>
            <a:r>
              <a:rPr lang="en-US" dirty="0" smtClean="0"/>
              <a:t>, and French</a:t>
            </a:r>
          </a:p>
        </p:txBody>
      </p:sp>
    </p:spTree>
    <p:extLst>
      <p:ext uri="{BB962C8B-B14F-4D97-AF65-F5344CB8AC3E}">
        <p14:creationId xmlns:p14="http://schemas.microsoft.com/office/powerpoint/2010/main" val="38685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Cadillac left eventually and the Fort started to suffer</a:t>
            </a:r>
          </a:p>
          <a:p>
            <a:r>
              <a:rPr lang="en-US" dirty="0" smtClean="0"/>
              <a:t>MANY people were continually brought in to replace him but kept leaving for various reasons</a:t>
            </a:r>
          </a:p>
          <a:p>
            <a:r>
              <a:rPr lang="en-US" dirty="0" smtClean="0"/>
              <a:t>1728 – new settlers were coming to the fort</a:t>
            </a:r>
          </a:p>
          <a:p>
            <a:pPr lvl="1"/>
            <a:r>
              <a:rPr lang="en-US" dirty="0" smtClean="0"/>
              <a:t>Very welcomed since low population</a:t>
            </a:r>
          </a:p>
          <a:p>
            <a:r>
              <a:rPr lang="en-US" dirty="0" smtClean="0"/>
              <a:t>1734 – things were looking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and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1744 – France declares war on Britain</a:t>
            </a:r>
          </a:p>
          <a:p>
            <a:pPr lvl="1"/>
            <a:r>
              <a:rPr lang="en-US" dirty="0" smtClean="0"/>
              <a:t>Life continued normally at Ponchartrain</a:t>
            </a:r>
          </a:p>
          <a:p>
            <a:pPr lvl="2"/>
            <a:r>
              <a:rPr lang="en-US" dirty="0" smtClean="0"/>
              <a:t>Until attacked by Natives</a:t>
            </a:r>
          </a:p>
          <a:p>
            <a:pPr lvl="2"/>
            <a:r>
              <a:rPr lang="en-US" dirty="0" smtClean="0"/>
              <a:t>Chief Pontiac drove them out and saved the fort</a:t>
            </a:r>
          </a:p>
          <a:p>
            <a:r>
              <a:rPr lang="en-US" dirty="0" smtClean="0"/>
              <a:t>French and Indian War</a:t>
            </a:r>
          </a:p>
          <a:p>
            <a:pPr lvl="1"/>
            <a:r>
              <a:rPr lang="en-US" dirty="0" smtClean="0"/>
              <a:t>1760 – British take control of Fort Ponchartrain</a:t>
            </a:r>
          </a:p>
          <a:p>
            <a:pPr lvl="2"/>
            <a:r>
              <a:rPr lang="en-US" dirty="0" smtClean="0"/>
              <a:t>End of French rule forever</a:t>
            </a:r>
          </a:p>
          <a:p>
            <a:pPr lvl="2"/>
            <a:r>
              <a:rPr lang="en-US" dirty="0" smtClean="0"/>
              <a:t>Rename it Detroit</a:t>
            </a:r>
          </a:p>
          <a:p>
            <a:pPr lvl="1"/>
            <a:r>
              <a:rPr lang="en-US" dirty="0" smtClean="0"/>
              <a:t>1763 – end of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71724"/>
            <a:ext cx="8534400" cy="758952"/>
          </a:xfrm>
        </p:spPr>
        <p:txBody>
          <a:bodyPr>
            <a:noAutofit/>
          </a:bodyPr>
          <a:lstStyle/>
          <a:p>
            <a:r>
              <a:rPr lang="en-US" sz="20000" dirty="0" smtClean="0">
                <a:latin typeface="Apple Chancery"/>
                <a:cs typeface="Apple Chancery"/>
              </a:rPr>
              <a:t>Fin</a:t>
            </a:r>
            <a:endParaRPr lang="en-US" sz="20000" dirty="0">
              <a:latin typeface="Apple Chancery"/>
              <a:cs typeface="Apple Chance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52" y="5851931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Questions? Comments? Concerns?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955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Nadim El-</a:t>
            </a:r>
            <a:r>
              <a:rPr lang="en-US" dirty="0" err="1" smtClean="0"/>
              <a:t>Hage</a:t>
            </a:r>
            <a:endParaRPr lang="en-US" dirty="0" smtClean="0"/>
          </a:p>
          <a:p>
            <a:r>
              <a:rPr lang="en-US" dirty="0" smtClean="0"/>
              <a:t>Graduate of APHS -  2012</a:t>
            </a:r>
          </a:p>
          <a:p>
            <a:pPr lvl="1"/>
            <a:r>
              <a:rPr lang="en-US" dirty="0" smtClean="0"/>
              <a:t>Took French all 4 years</a:t>
            </a:r>
          </a:p>
          <a:p>
            <a:r>
              <a:rPr lang="en-US" dirty="0" smtClean="0"/>
              <a:t>Third Year at WSU</a:t>
            </a:r>
          </a:p>
          <a:p>
            <a:pPr lvl="1"/>
            <a:r>
              <a:rPr lang="en-US" dirty="0" smtClean="0"/>
              <a:t>Major: Biology</a:t>
            </a:r>
          </a:p>
          <a:p>
            <a:pPr lvl="1"/>
            <a:r>
              <a:rPr lang="en-US" dirty="0" smtClean="0"/>
              <a:t>Minor: French</a:t>
            </a:r>
          </a:p>
          <a:p>
            <a:r>
              <a:rPr lang="en-US" dirty="0" smtClean="0"/>
              <a:t>Fun facts</a:t>
            </a:r>
          </a:p>
          <a:p>
            <a:pPr lvl="1"/>
            <a:r>
              <a:rPr lang="en-US" dirty="0" smtClean="0"/>
              <a:t>Applying to Medical School</a:t>
            </a:r>
          </a:p>
          <a:p>
            <a:pPr lvl="1"/>
            <a:r>
              <a:rPr lang="en-US" dirty="0" smtClean="0"/>
              <a:t>Been to France twice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HON 3000 – Service Learning</a:t>
            </a:r>
          </a:p>
          <a:p>
            <a:pPr lvl="1"/>
            <a:r>
              <a:rPr lang="en-US" dirty="0" smtClean="0"/>
              <a:t>Related to one of my classes</a:t>
            </a:r>
          </a:p>
          <a:p>
            <a:pPr lvl="1"/>
            <a:r>
              <a:rPr lang="en-US" dirty="0" smtClean="0"/>
              <a:t>French Civilizations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 love French</a:t>
            </a:r>
          </a:p>
          <a:p>
            <a:pPr lvl="1"/>
            <a:r>
              <a:rPr lang="en-US" dirty="0" smtClean="0"/>
              <a:t>Not many know about Detroit’s French roots</a:t>
            </a:r>
          </a:p>
          <a:p>
            <a:pPr lvl="1"/>
            <a:r>
              <a:rPr lang="en-US" dirty="0" smtClean="0"/>
              <a:t>Keep you interested in French</a:t>
            </a:r>
          </a:p>
        </p:txBody>
      </p:sp>
    </p:spTree>
    <p:extLst>
      <p:ext uri="{BB962C8B-B14F-4D97-AF65-F5344CB8AC3E}">
        <p14:creationId xmlns:p14="http://schemas.microsoft.com/office/powerpoint/2010/main" val="3768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Detroit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End of the Middle Ages</a:t>
            </a:r>
          </a:p>
          <a:p>
            <a:r>
              <a:rPr lang="en-US" dirty="0" smtClean="0"/>
              <a:t>The Printing Press</a:t>
            </a:r>
          </a:p>
          <a:p>
            <a:pPr lvl="1"/>
            <a:r>
              <a:rPr lang="en-US" dirty="0" smtClean="0"/>
              <a:t>1450 by Johannes Gutenberg but prominence in France later</a:t>
            </a:r>
          </a:p>
          <a:p>
            <a:r>
              <a:rPr lang="en-US" dirty="0" smtClean="0"/>
              <a:t>Beginnings of the Renaissance</a:t>
            </a:r>
          </a:p>
          <a:p>
            <a:pPr lvl="1"/>
            <a:r>
              <a:rPr lang="en-US" dirty="0" smtClean="0"/>
              <a:t>Started in 14</a:t>
            </a:r>
            <a:r>
              <a:rPr lang="en-US" baseline="30000" dirty="0" smtClean="0"/>
              <a:t>th</a:t>
            </a:r>
            <a:r>
              <a:rPr lang="en-US" dirty="0" smtClean="0"/>
              <a:t> century Italy</a:t>
            </a:r>
          </a:p>
          <a:p>
            <a:r>
              <a:rPr lang="en-US" dirty="0" smtClean="0"/>
              <a:t>Protestant Reformation</a:t>
            </a:r>
          </a:p>
          <a:p>
            <a:r>
              <a:rPr lang="en-US" dirty="0" smtClean="0"/>
              <a:t>Age of Exploration</a:t>
            </a:r>
          </a:p>
          <a:p>
            <a:pPr lvl="1"/>
            <a:r>
              <a:rPr lang="en-US" dirty="0" smtClean="0"/>
              <a:t>France was late to join due to wars with Italy</a:t>
            </a:r>
          </a:p>
          <a:p>
            <a:pPr lvl="1"/>
            <a:r>
              <a:rPr lang="en-US" dirty="0" smtClean="0"/>
              <a:t>Jacques Cartier – 1535</a:t>
            </a:r>
          </a:p>
          <a:p>
            <a:pPr lvl="2"/>
            <a:r>
              <a:rPr lang="en-US" dirty="0" smtClean="0"/>
              <a:t>St. Lawrence seaway and Canada</a:t>
            </a:r>
          </a:p>
        </p:txBody>
      </p:sp>
    </p:spTree>
    <p:extLst>
      <p:ext uri="{BB962C8B-B14F-4D97-AF65-F5344CB8AC3E}">
        <p14:creationId xmlns:p14="http://schemas.microsoft.com/office/powerpoint/2010/main" val="13694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Detroit’s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1669 – </a:t>
            </a:r>
            <a:r>
              <a:rPr lang="en-US" dirty="0" err="1" smtClean="0"/>
              <a:t>Adrien</a:t>
            </a:r>
            <a:r>
              <a:rPr lang="en-US" dirty="0" smtClean="0"/>
              <a:t> Joliet is the first non-Native person to see the area now known as Detroit</a:t>
            </a:r>
          </a:p>
          <a:p>
            <a:pPr lvl="1"/>
            <a:r>
              <a:rPr lang="en-US" dirty="0" smtClean="0"/>
              <a:t>Traveled Lake Huron, St. Clair River, Lake St. Claire, and the Detroit River to Lake Erie</a:t>
            </a:r>
          </a:p>
          <a:p>
            <a:r>
              <a:rPr lang="en-US" dirty="0" smtClean="0"/>
              <a:t>1679 – Robert de La Salle controlled the northwest interior for France</a:t>
            </a:r>
          </a:p>
          <a:p>
            <a:pPr lvl="1"/>
            <a:r>
              <a:rPr lang="en-US" dirty="0" smtClean="0"/>
              <a:t>Established other forts – St. Louis and St. Joseph</a:t>
            </a:r>
          </a:p>
          <a:p>
            <a:r>
              <a:rPr lang="en-US" dirty="0" smtClean="0"/>
              <a:t>1701 – Antoine de la </a:t>
            </a:r>
            <a:r>
              <a:rPr lang="en-US" dirty="0" err="1" smtClean="0"/>
              <a:t>Mothe</a:t>
            </a:r>
            <a:r>
              <a:rPr lang="en-US" dirty="0" smtClean="0"/>
              <a:t> Cadillac (Antoine </a:t>
            </a:r>
            <a:r>
              <a:rPr lang="en-US" dirty="0" err="1" smtClean="0"/>
              <a:t>Laumet</a:t>
            </a:r>
            <a:r>
              <a:rPr lang="en-US" dirty="0" smtClean="0"/>
              <a:t>) writes to French court about potential settlement (Detroit)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settle near Detroit?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50" y="1681785"/>
            <a:ext cx="3795990" cy="50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0638"/>
            <a:ext cx="9144000" cy="78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King Louis XIV</a:t>
            </a:r>
          </a:p>
          <a:p>
            <a:pPr lvl="1"/>
            <a:r>
              <a:rPr lang="en-US" dirty="0" smtClean="0"/>
              <a:t>One of the greatest kings ever – ruled for 72 years</a:t>
            </a:r>
          </a:p>
          <a:p>
            <a:pPr lvl="1"/>
            <a:r>
              <a:rPr lang="en-US" dirty="0" smtClean="0"/>
              <a:t>VERY into fashion and magnificent displays</a:t>
            </a:r>
          </a:p>
          <a:p>
            <a:r>
              <a:rPr lang="en-US" dirty="0" smtClean="0"/>
              <a:t>Not enough fur-bearing animals in Europe</a:t>
            </a:r>
          </a:p>
          <a:p>
            <a:r>
              <a:rPr lang="en-US" dirty="0" smtClean="0"/>
              <a:t>The Fur Trade - New World was a great source</a:t>
            </a:r>
          </a:p>
          <a:p>
            <a:pPr lvl="1"/>
            <a:r>
              <a:rPr lang="en-US" dirty="0" smtClean="0"/>
              <a:t>Beaver was highly coveted</a:t>
            </a:r>
          </a:p>
          <a:p>
            <a:pPr lvl="1"/>
            <a:r>
              <a:rPr lang="en-US" dirty="0" smtClean="0"/>
              <a:t>Most important economic force in MI from 1700-1815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751</TotalTime>
  <Words>562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Apple Chancery</vt:lpstr>
      <vt:lpstr>Georgia</vt:lpstr>
      <vt:lpstr>Wingdings</vt:lpstr>
      <vt:lpstr>Wingdings 2</vt:lpstr>
      <vt:lpstr>Civic</vt:lpstr>
      <vt:lpstr>Introduction</vt:lpstr>
      <vt:lpstr>Who Am I?</vt:lpstr>
      <vt:lpstr>Why Am I Here?</vt:lpstr>
      <vt:lpstr>French Detroit</vt:lpstr>
      <vt:lpstr>16th Century France</vt:lpstr>
      <vt:lpstr>Detroit’s Beginnings</vt:lpstr>
      <vt:lpstr>Why settle near Detroit?</vt:lpstr>
      <vt:lpstr>PowerPoint Presentation</vt:lpstr>
      <vt:lpstr>Beavers?</vt:lpstr>
      <vt:lpstr>PowerPoint Presentation</vt:lpstr>
      <vt:lpstr>Other reasons</vt:lpstr>
      <vt:lpstr>PowerPoint Presentation</vt:lpstr>
      <vt:lpstr>Fort Ponchartrain du Detroit</vt:lpstr>
      <vt:lpstr>Daily Life</vt:lpstr>
      <vt:lpstr>Conflicts</vt:lpstr>
      <vt:lpstr>Issues of succession</vt:lpstr>
      <vt:lpstr>France and Britain</vt:lpstr>
      <vt:lpstr>Fin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Detroit</dc:title>
  <dc:creator>Nadim</dc:creator>
  <cp:lastModifiedBy>Honors Student</cp:lastModifiedBy>
  <cp:revision>32</cp:revision>
  <dcterms:created xsi:type="dcterms:W3CDTF">2015-03-25T15:37:01Z</dcterms:created>
  <dcterms:modified xsi:type="dcterms:W3CDTF">2015-10-07T15:49:24Z</dcterms:modified>
</cp:coreProperties>
</file>